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2" r:id="rId5"/>
    <p:sldId id="275" r:id="rId6"/>
    <p:sldId id="259" r:id="rId7"/>
    <p:sldId id="260" r:id="rId8"/>
    <p:sldId id="261" r:id="rId9"/>
    <p:sldId id="272" r:id="rId10"/>
    <p:sldId id="274" r:id="rId11"/>
    <p:sldId id="269" r:id="rId12"/>
    <p:sldId id="267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46" d="100"/>
          <a:sy n="46" d="100"/>
        </p:scale>
        <p:origin x="-1867" y="-10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9B005-E171-4F7F-B5BD-CF39B50A3349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727CDCF-16D3-4F91-9A9F-77C2A53FD954}">
      <dgm:prSet phldrT="[Text]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en-GB" dirty="0" smtClean="0">
              <a:latin typeface="+mj-lt"/>
            </a:rPr>
            <a:t>Duneane Community Champions  established as a “collective”</a:t>
          </a:r>
          <a:endParaRPr lang="en-GB" dirty="0">
            <a:latin typeface="+mj-lt"/>
          </a:endParaRPr>
        </a:p>
      </dgm:t>
    </dgm:pt>
    <dgm:pt modelId="{8A60D03C-6F68-4C34-9A6E-CB97D192D6E3}" type="parTrans" cxnId="{3B7D6ECE-9F72-438B-B6FA-D0BF87752EE2}">
      <dgm:prSet/>
      <dgm:spPr/>
      <dgm:t>
        <a:bodyPr/>
        <a:lstStyle/>
        <a:p>
          <a:endParaRPr lang="en-GB"/>
        </a:p>
      </dgm:t>
    </dgm:pt>
    <dgm:pt modelId="{6117F28A-B8A9-4ED3-9CB8-11917169D548}" type="sibTrans" cxnId="{3B7D6ECE-9F72-438B-B6FA-D0BF87752EE2}">
      <dgm:prSet/>
      <dgm:spPr/>
      <dgm:t>
        <a:bodyPr/>
        <a:lstStyle/>
        <a:p>
          <a:endParaRPr lang="en-GB"/>
        </a:p>
      </dgm:t>
    </dgm:pt>
    <dgm:pt modelId="{B98DF94A-596B-4350-B5A8-6891F98C9E97}">
      <dgm:prSet phldrT="[Text]" custT="1"/>
      <dgm:spPr/>
      <dgm:t>
        <a:bodyPr/>
        <a:lstStyle/>
        <a:p>
          <a:r>
            <a:rPr lang="en-GB" sz="2000" dirty="0" smtClean="0">
              <a:solidFill>
                <a:schemeClr val="bg1"/>
              </a:solidFill>
              <a:latin typeface="+mj-lt"/>
            </a:rPr>
            <a:t>Community</a:t>
          </a:r>
          <a:r>
            <a:rPr lang="en-GB" sz="1800" dirty="0" smtClean="0">
              <a:solidFill>
                <a:schemeClr val="bg1"/>
              </a:solidFill>
              <a:latin typeface="+mj-lt"/>
            </a:rPr>
            <a:t> Health Champion OCN Level 2 training course (2 cohorts)</a:t>
          </a:r>
          <a:endParaRPr lang="en-GB" sz="1800" dirty="0">
            <a:solidFill>
              <a:schemeClr val="bg1"/>
            </a:solidFill>
            <a:latin typeface="+mj-lt"/>
          </a:endParaRPr>
        </a:p>
      </dgm:t>
    </dgm:pt>
    <dgm:pt modelId="{9F69B4E4-B42C-4A2B-97BB-F80C23946ECE}" type="parTrans" cxnId="{D516AAFF-ED32-4A3B-AA1B-47D5B10D1AE5}">
      <dgm:prSet/>
      <dgm:spPr/>
      <dgm:t>
        <a:bodyPr/>
        <a:lstStyle/>
        <a:p>
          <a:endParaRPr lang="en-GB"/>
        </a:p>
      </dgm:t>
    </dgm:pt>
    <dgm:pt modelId="{1F206FE1-EFBC-4870-8E37-C2B8CA6A2DB9}" type="sibTrans" cxnId="{D516AAFF-ED32-4A3B-AA1B-47D5B10D1AE5}">
      <dgm:prSet/>
      <dgm:spPr/>
      <dgm:t>
        <a:bodyPr/>
        <a:lstStyle/>
        <a:p>
          <a:endParaRPr lang="en-GB"/>
        </a:p>
      </dgm:t>
    </dgm:pt>
    <dgm:pt modelId="{4DC75A73-5B18-42EF-88D7-5399105A192A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bg1"/>
              </a:solidFill>
              <a:latin typeface="+mj-lt"/>
            </a:rPr>
            <a:t>Vision statement, logo, asset map, local history booklet, time-bank, Men’s Shed, Community Garden, Art Projects…</a:t>
          </a:r>
          <a:endParaRPr lang="en-GB" sz="1800" dirty="0">
            <a:solidFill>
              <a:schemeClr val="bg1"/>
            </a:solidFill>
            <a:latin typeface="+mj-lt"/>
          </a:endParaRPr>
        </a:p>
      </dgm:t>
    </dgm:pt>
    <dgm:pt modelId="{631DE4D6-3351-4032-8C0B-0E0B3CB041CD}" type="parTrans" cxnId="{AB196EE7-055E-46FE-9FFD-930D872082B3}">
      <dgm:prSet/>
      <dgm:spPr/>
      <dgm:t>
        <a:bodyPr/>
        <a:lstStyle/>
        <a:p>
          <a:endParaRPr lang="en-GB"/>
        </a:p>
      </dgm:t>
    </dgm:pt>
    <dgm:pt modelId="{3D87A684-1371-4C3F-8BC1-0B248C981199}" type="sibTrans" cxnId="{AB196EE7-055E-46FE-9FFD-930D872082B3}">
      <dgm:prSet/>
      <dgm:spPr/>
      <dgm:t>
        <a:bodyPr/>
        <a:lstStyle/>
        <a:p>
          <a:endParaRPr lang="en-GB"/>
        </a:p>
      </dgm:t>
    </dgm:pt>
    <dgm:pt modelId="{1C0A5FE3-358B-444B-9AE8-0B715D205B62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bg1"/>
              </a:solidFill>
              <a:latin typeface="+mj-lt"/>
            </a:rPr>
            <a:t>Community Spirit Day – 19</a:t>
          </a:r>
          <a:r>
            <a:rPr lang="en-GB" sz="1800" baseline="30000" dirty="0" smtClean="0">
              <a:solidFill>
                <a:schemeClr val="bg1"/>
              </a:solidFill>
              <a:latin typeface="+mj-lt"/>
            </a:rPr>
            <a:t>th</a:t>
          </a:r>
          <a:r>
            <a:rPr lang="en-GB" sz="1800" dirty="0" smtClean="0">
              <a:solidFill>
                <a:schemeClr val="bg1"/>
              </a:solidFill>
              <a:latin typeface="+mj-lt"/>
            </a:rPr>
            <a:t> March 2016</a:t>
          </a:r>
          <a:endParaRPr lang="en-GB" sz="1800" dirty="0">
            <a:solidFill>
              <a:schemeClr val="bg1"/>
            </a:solidFill>
            <a:latin typeface="+mj-lt"/>
          </a:endParaRPr>
        </a:p>
      </dgm:t>
    </dgm:pt>
    <dgm:pt modelId="{249C707A-1A2D-459A-8A72-E502E45BF991}" type="parTrans" cxnId="{9F5DCEAC-0BAE-43AB-ACCA-491562367940}">
      <dgm:prSet/>
      <dgm:spPr/>
      <dgm:t>
        <a:bodyPr/>
        <a:lstStyle/>
        <a:p>
          <a:endParaRPr lang="en-GB"/>
        </a:p>
      </dgm:t>
    </dgm:pt>
    <dgm:pt modelId="{BFB37602-A98A-449D-B29C-99E99BC9EE30}" type="sibTrans" cxnId="{9F5DCEAC-0BAE-43AB-ACCA-491562367940}">
      <dgm:prSet/>
      <dgm:spPr/>
      <dgm:t>
        <a:bodyPr/>
        <a:lstStyle/>
        <a:p>
          <a:endParaRPr lang="en-GB"/>
        </a:p>
      </dgm:t>
    </dgm:pt>
    <dgm:pt modelId="{4009E258-85D1-4D79-B2AB-0E46253951FA}" type="pres">
      <dgm:prSet presAssocID="{25E9B005-E171-4F7F-B5BD-CF39B50A3349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549B7B7-7CAE-4A2A-B1B1-5027E5F5A39C}" type="pres">
      <dgm:prSet presAssocID="{F727CDCF-16D3-4F91-9A9F-77C2A53FD954}" presName="composite" presStyleCnt="0"/>
      <dgm:spPr/>
    </dgm:pt>
    <dgm:pt modelId="{3664963A-9F45-40A5-AD20-1C044807F3F1}" type="pres">
      <dgm:prSet presAssocID="{F727CDCF-16D3-4F91-9A9F-77C2A53FD954}" presName="ParentAccent1" presStyleLbl="alignNode1" presStyleIdx="0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D83186E2-8AA1-4644-83CB-93C09D60C3A8}" type="pres">
      <dgm:prSet presAssocID="{F727CDCF-16D3-4F91-9A9F-77C2A53FD954}" presName="ParentAccent2" presStyleLbl="alignNode1" presStyleIdx="1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0F2948AC-6FBD-46DF-92D0-7444E29F7CA5}" type="pres">
      <dgm:prSet presAssocID="{F727CDCF-16D3-4F91-9A9F-77C2A53FD954}" presName="ParentAccent3" presStyleLbl="alignNode1" presStyleIdx="2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E5DEA607-3AE8-4766-948A-D6E0B7666C1B}" type="pres">
      <dgm:prSet presAssocID="{F727CDCF-16D3-4F91-9A9F-77C2A53FD954}" presName="ParentAccent4" presStyleLbl="alignNode1" presStyleIdx="3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E1D491DF-2971-471D-AC3A-48BBED2592B1}" type="pres">
      <dgm:prSet presAssocID="{F727CDCF-16D3-4F91-9A9F-77C2A53FD954}" presName="ParentAccent5" presStyleLbl="alignNode1" presStyleIdx="4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F09EB2AF-2F13-4DFE-AA2B-1DB4800F194A}" type="pres">
      <dgm:prSet presAssocID="{F727CDCF-16D3-4F91-9A9F-77C2A53FD954}" presName="ParentAccent6" presStyleLbl="alignNode1" presStyleIdx="5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F26CECE5-6937-4191-88DE-7EF8AAFE8A42}" type="pres">
      <dgm:prSet presAssocID="{F727CDCF-16D3-4F91-9A9F-77C2A53FD954}" presName="ParentAccent7" presStyleLbl="alignNode1" presStyleIdx="6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D91DD082-8B08-488F-8DC2-92998A40B0B8}" type="pres">
      <dgm:prSet presAssocID="{F727CDCF-16D3-4F91-9A9F-77C2A53FD954}" presName="ParentAccent8" presStyleLbl="alignNode1" presStyleIdx="7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62C95608-3FC0-4D00-BE27-83AC6B66B4DA}" type="pres">
      <dgm:prSet presAssocID="{F727CDCF-16D3-4F91-9A9F-77C2A53FD954}" presName="ParentAccent9" presStyleLbl="alignNode1" presStyleIdx="8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B4246271-EDA1-4DA3-8EDD-000450F3DAE5}" type="pres">
      <dgm:prSet presAssocID="{F727CDCF-16D3-4F91-9A9F-77C2A53FD954}" presName="ParentAccent10" presStyleLbl="alignNode1" presStyleIdx="9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E45D7F84-F49A-46BF-99A4-F01FA25EA1FA}" type="pres">
      <dgm:prSet presAssocID="{F727CDCF-16D3-4F91-9A9F-77C2A53FD954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4E7B0-A3BD-4B00-8D95-D666479C2D1B}" type="pres">
      <dgm:prSet presAssocID="{B98DF94A-596B-4350-B5A8-6891F98C9E97}" presName="Child1Accent1" presStyleLbl="alignNode1" presStyleIdx="11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635C6222-1D15-42D1-994C-1C050B8E0E0A}" type="pres">
      <dgm:prSet presAssocID="{B98DF94A-596B-4350-B5A8-6891F98C9E97}" presName="Child1Accent2" presStyleLbl="alignNode1" presStyleIdx="12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24C421BA-7E82-4B13-8EC8-E101D8D9AB0C}" type="pres">
      <dgm:prSet presAssocID="{B98DF94A-596B-4350-B5A8-6891F98C9E97}" presName="Child1Accent3" presStyleLbl="alignNode1" presStyleIdx="13" presStyleCnt="34"/>
      <dgm:spPr>
        <a:solidFill>
          <a:schemeClr val="tx2">
            <a:lumMod val="50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BDF38AE0-AF8F-4934-AA20-9874DB768AB2}" type="pres">
      <dgm:prSet presAssocID="{B98DF94A-596B-4350-B5A8-6891F98C9E97}" presName="Child1Accent4" presStyleLbl="alignNode1" presStyleIdx="14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90473720-3E96-46EF-AB9E-6626B69D0738}" type="pres">
      <dgm:prSet presAssocID="{B98DF94A-596B-4350-B5A8-6891F98C9E97}" presName="Child1Accent5" presStyleLbl="alignNode1" presStyleIdx="15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D5A718B4-6A8A-44E6-AF69-441C64119417}" type="pres">
      <dgm:prSet presAssocID="{B98DF94A-596B-4350-B5A8-6891F98C9E97}" presName="Child1Accent6" presStyleLbl="alignNode1" presStyleIdx="16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FBA33A03-89DD-4817-83F6-04DE2F3670DD}" type="pres">
      <dgm:prSet presAssocID="{B98DF94A-596B-4350-B5A8-6891F98C9E97}" presName="Child1Accent7" presStyleLbl="alignNode1" presStyleIdx="17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BA57CF86-8FD1-48D9-93BE-175FF193AC1B}" type="pres">
      <dgm:prSet presAssocID="{B98DF94A-596B-4350-B5A8-6891F98C9E97}" presName="Child1Accent8" presStyleLbl="alignNode1" presStyleIdx="18" presStyleCnt="34"/>
      <dgm:spPr/>
    </dgm:pt>
    <dgm:pt modelId="{8F795F02-B150-4163-ACB3-AC6AA1B4507F}" type="pres">
      <dgm:prSet presAssocID="{B98DF94A-596B-4350-B5A8-6891F98C9E97}" presName="Child1Accent9" presStyleLbl="alignNode1" presStyleIdx="19" presStyleCnt="34"/>
      <dgm:spPr/>
    </dgm:pt>
    <dgm:pt modelId="{F2526CEC-77FD-4ABA-B6B3-86430EC0FB69}" type="pres">
      <dgm:prSet presAssocID="{B98DF94A-596B-4350-B5A8-6891F98C9E97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63F183-3139-443B-8D75-BDEA30FACED0}" type="pres">
      <dgm:prSet presAssocID="{4DC75A73-5B18-42EF-88D7-5399105A192A}" presName="Child2Accent1" presStyleLbl="alignNode1" presStyleIdx="20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C4B03C20-A025-42DB-BD7C-821C179932AC}" type="pres">
      <dgm:prSet presAssocID="{4DC75A73-5B18-42EF-88D7-5399105A192A}" presName="Child2Accent2" presStyleLbl="alignNode1" presStyleIdx="21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FCA97C01-4C19-46CE-9853-A7423FE8C0E9}" type="pres">
      <dgm:prSet presAssocID="{4DC75A73-5B18-42EF-88D7-5399105A192A}" presName="Child2Accent3" presStyleLbl="alignNode1" presStyleIdx="22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EED900A3-F9A3-444C-ADB8-F598176A93EB}" type="pres">
      <dgm:prSet presAssocID="{4DC75A73-5B18-42EF-88D7-5399105A192A}" presName="Child2Accent4" presStyleLbl="alignNode1" presStyleIdx="23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15F51FE9-D78A-4CBF-AEC0-8047978AC176}" type="pres">
      <dgm:prSet presAssocID="{4DC75A73-5B18-42EF-88D7-5399105A192A}" presName="Child2Accent5" presStyleLbl="alignNode1" presStyleIdx="24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370D39AD-C985-4A1E-974E-25149CA4D9D1}" type="pres">
      <dgm:prSet presAssocID="{4DC75A73-5B18-42EF-88D7-5399105A192A}" presName="Child2Accent6" presStyleLbl="alignNode1" presStyleIdx="25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735645E0-92D5-4D8F-A078-66406C4FDA13}" type="pres">
      <dgm:prSet presAssocID="{4DC75A73-5B18-42EF-88D7-5399105A192A}" presName="Child2Accent7" presStyleLbl="alignNode1" presStyleIdx="26" presStyleCnt="34"/>
      <dgm:spPr/>
    </dgm:pt>
    <dgm:pt modelId="{C1809CC1-5FA5-46CB-8FFB-3B3686C4B7BD}" type="pres">
      <dgm:prSet presAssocID="{4DC75A73-5B18-42EF-88D7-5399105A192A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694872-7C2E-41A9-85E4-C2179F0EE6A9}" type="pres">
      <dgm:prSet presAssocID="{1C0A5FE3-358B-444B-9AE8-0B715D205B62}" presName="Child3Accent1" presStyleLbl="alignNode1" presStyleIdx="27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A91A0475-B3B2-42AD-A436-79CB9E9CA815}" type="pres">
      <dgm:prSet presAssocID="{1C0A5FE3-358B-444B-9AE8-0B715D205B62}" presName="Child3Accent2" presStyleLbl="alignNode1" presStyleIdx="28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9B3F355B-15BE-4EEB-832F-2EA2DEECC612}" type="pres">
      <dgm:prSet presAssocID="{1C0A5FE3-358B-444B-9AE8-0B715D205B62}" presName="Child3Accent3" presStyleLbl="alignNode1" presStyleIdx="29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5695642B-1925-4BEC-B3C3-81BE0AF7DFD2}" type="pres">
      <dgm:prSet presAssocID="{1C0A5FE3-358B-444B-9AE8-0B715D205B62}" presName="Child3Accent4" presStyleLbl="alignNode1" presStyleIdx="30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67C39322-26D2-4807-B778-F9D5BDED95A0}" type="pres">
      <dgm:prSet presAssocID="{1C0A5FE3-358B-444B-9AE8-0B715D205B62}" presName="Child3Accent5" presStyleLbl="alignNode1" presStyleIdx="31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16FCB820-DF9C-42B0-9269-895DA9683AEE}" type="pres">
      <dgm:prSet presAssocID="{1C0A5FE3-358B-444B-9AE8-0B715D205B62}" presName="Child3Accent6" presStyleLbl="alignNode1" presStyleIdx="32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30038443-0A74-40FB-A78D-2D2B5B8E9C5E}" type="pres">
      <dgm:prSet presAssocID="{1C0A5FE3-358B-444B-9AE8-0B715D205B62}" presName="Child3Accent7" presStyleLbl="alignNode1" presStyleIdx="33" presStyleCnt="34"/>
      <dgm:spPr>
        <a:solidFill>
          <a:schemeClr val="tx2">
            <a:lumMod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18623957-4B98-4CC6-B8FF-745DAB668B2C}" type="pres">
      <dgm:prSet presAssocID="{1C0A5FE3-358B-444B-9AE8-0B715D205B62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B7D6ECE-9F72-438B-B6FA-D0BF87752EE2}" srcId="{25E9B005-E171-4F7F-B5BD-CF39B50A3349}" destId="{F727CDCF-16D3-4F91-9A9F-77C2A53FD954}" srcOrd="0" destOrd="0" parTransId="{8A60D03C-6F68-4C34-9A6E-CB97D192D6E3}" sibTransId="{6117F28A-B8A9-4ED3-9CB8-11917169D548}"/>
    <dgm:cxn modelId="{9F5DCEAC-0BAE-43AB-ACCA-491562367940}" srcId="{F727CDCF-16D3-4F91-9A9F-77C2A53FD954}" destId="{1C0A5FE3-358B-444B-9AE8-0B715D205B62}" srcOrd="2" destOrd="0" parTransId="{249C707A-1A2D-459A-8A72-E502E45BF991}" sibTransId="{BFB37602-A98A-449D-B29C-99E99BC9EE30}"/>
    <dgm:cxn modelId="{45528535-66FA-45C3-AA2D-33A938EFE4DD}" type="presOf" srcId="{1C0A5FE3-358B-444B-9AE8-0B715D205B62}" destId="{18623957-4B98-4CC6-B8FF-745DAB668B2C}" srcOrd="0" destOrd="0" presId="urn:microsoft.com/office/officeart/2011/layout/ConvergingText"/>
    <dgm:cxn modelId="{4BE563F5-4A2C-4062-B250-A8383DF8A5C3}" type="presOf" srcId="{F727CDCF-16D3-4F91-9A9F-77C2A53FD954}" destId="{E45D7F84-F49A-46BF-99A4-F01FA25EA1FA}" srcOrd="0" destOrd="0" presId="urn:microsoft.com/office/officeart/2011/layout/ConvergingText"/>
    <dgm:cxn modelId="{994279A3-AA83-499A-9406-18E955124145}" type="presOf" srcId="{4DC75A73-5B18-42EF-88D7-5399105A192A}" destId="{C1809CC1-5FA5-46CB-8FFB-3B3686C4B7BD}" srcOrd="0" destOrd="0" presId="urn:microsoft.com/office/officeart/2011/layout/ConvergingText"/>
    <dgm:cxn modelId="{D516AAFF-ED32-4A3B-AA1B-47D5B10D1AE5}" srcId="{F727CDCF-16D3-4F91-9A9F-77C2A53FD954}" destId="{B98DF94A-596B-4350-B5A8-6891F98C9E97}" srcOrd="0" destOrd="0" parTransId="{9F69B4E4-B42C-4A2B-97BB-F80C23946ECE}" sibTransId="{1F206FE1-EFBC-4870-8E37-C2B8CA6A2DB9}"/>
    <dgm:cxn modelId="{AB196EE7-055E-46FE-9FFD-930D872082B3}" srcId="{F727CDCF-16D3-4F91-9A9F-77C2A53FD954}" destId="{4DC75A73-5B18-42EF-88D7-5399105A192A}" srcOrd="1" destOrd="0" parTransId="{631DE4D6-3351-4032-8C0B-0E0B3CB041CD}" sibTransId="{3D87A684-1371-4C3F-8BC1-0B248C981199}"/>
    <dgm:cxn modelId="{8EC9A7D6-14DB-464C-A069-67A5ECB11F6B}" type="presOf" srcId="{B98DF94A-596B-4350-B5A8-6891F98C9E97}" destId="{F2526CEC-77FD-4ABA-B6B3-86430EC0FB69}" srcOrd="0" destOrd="0" presId="urn:microsoft.com/office/officeart/2011/layout/ConvergingText"/>
    <dgm:cxn modelId="{39E930F3-88F5-4605-BDDB-6477D1BFC209}" type="presOf" srcId="{25E9B005-E171-4F7F-B5BD-CF39B50A3349}" destId="{4009E258-85D1-4D79-B2AB-0E46253951FA}" srcOrd="0" destOrd="0" presId="urn:microsoft.com/office/officeart/2011/layout/ConvergingText"/>
    <dgm:cxn modelId="{01DF6B6A-DA07-4794-9109-EA33842455B8}" type="presParOf" srcId="{4009E258-85D1-4D79-B2AB-0E46253951FA}" destId="{2549B7B7-7CAE-4A2A-B1B1-5027E5F5A39C}" srcOrd="0" destOrd="0" presId="urn:microsoft.com/office/officeart/2011/layout/ConvergingText"/>
    <dgm:cxn modelId="{011CA05B-E494-4286-B786-6ED76A6C02D5}" type="presParOf" srcId="{2549B7B7-7CAE-4A2A-B1B1-5027E5F5A39C}" destId="{3664963A-9F45-40A5-AD20-1C044807F3F1}" srcOrd="0" destOrd="0" presId="urn:microsoft.com/office/officeart/2011/layout/ConvergingText"/>
    <dgm:cxn modelId="{7E42C986-37E7-4A8A-B6E1-E228A01A57AB}" type="presParOf" srcId="{2549B7B7-7CAE-4A2A-B1B1-5027E5F5A39C}" destId="{D83186E2-8AA1-4644-83CB-93C09D60C3A8}" srcOrd="1" destOrd="0" presId="urn:microsoft.com/office/officeart/2011/layout/ConvergingText"/>
    <dgm:cxn modelId="{A073F430-4973-47B1-B5B5-FE1095DFF885}" type="presParOf" srcId="{2549B7B7-7CAE-4A2A-B1B1-5027E5F5A39C}" destId="{0F2948AC-6FBD-46DF-92D0-7444E29F7CA5}" srcOrd="2" destOrd="0" presId="urn:microsoft.com/office/officeart/2011/layout/ConvergingText"/>
    <dgm:cxn modelId="{FCED839E-7891-4671-8891-573DCD168CEF}" type="presParOf" srcId="{2549B7B7-7CAE-4A2A-B1B1-5027E5F5A39C}" destId="{E5DEA607-3AE8-4766-948A-D6E0B7666C1B}" srcOrd="3" destOrd="0" presId="urn:microsoft.com/office/officeart/2011/layout/ConvergingText"/>
    <dgm:cxn modelId="{4119B712-D1B2-4341-B274-C96978263B46}" type="presParOf" srcId="{2549B7B7-7CAE-4A2A-B1B1-5027E5F5A39C}" destId="{E1D491DF-2971-471D-AC3A-48BBED2592B1}" srcOrd="4" destOrd="0" presId="urn:microsoft.com/office/officeart/2011/layout/ConvergingText"/>
    <dgm:cxn modelId="{136FC3DA-F474-45B4-B6C4-B2DB7712D866}" type="presParOf" srcId="{2549B7B7-7CAE-4A2A-B1B1-5027E5F5A39C}" destId="{F09EB2AF-2F13-4DFE-AA2B-1DB4800F194A}" srcOrd="5" destOrd="0" presId="urn:microsoft.com/office/officeart/2011/layout/ConvergingText"/>
    <dgm:cxn modelId="{12DCADAA-515F-43F3-9F0E-C850B2B93BF2}" type="presParOf" srcId="{2549B7B7-7CAE-4A2A-B1B1-5027E5F5A39C}" destId="{F26CECE5-6937-4191-88DE-7EF8AAFE8A42}" srcOrd="6" destOrd="0" presId="urn:microsoft.com/office/officeart/2011/layout/ConvergingText"/>
    <dgm:cxn modelId="{C7FA695E-6F88-4A31-92CB-888748C7545B}" type="presParOf" srcId="{2549B7B7-7CAE-4A2A-B1B1-5027E5F5A39C}" destId="{D91DD082-8B08-488F-8DC2-92998A40B0B8}" srcOrd="7" destOrd="0" presId="urn:microsoft.com/office/officeart/2011/layout/ConvergingText"/>
    <dgm:cxn modelId="{391C943E-20A7-410C-A30F-67FFB5CE3E37}" type="presParOf" srcId="{2549B7B7-7CAE-4A2A-B1B1-5027E5F5A39C}" destId="{62C95608-3FC0-4D00-BE27-83AC6B66B4DA}" srcOrd="8" destOrd="0" presId="urn:microsoft.com/office/officeart/2011/layout/ConvergingText"/>
    <dgm:cxn modelId="{47A16BC2-73D6-49B0-9DAD-CE3023038864}" type="presParOf" srcId="{2549B7B7-7CAE-4A2A-B1B1-5027E5F5A39C}" destId="{B4246271-EDA1-4DA3-8EDD-000450F3DAE5}" srcOrd="9" destOrd="0" presId="urn:microsoft.com/office/officeart/2011/layout/ConvergingText"/>
    <dgm:cxn modelId="{6B642F94-A273-471B-AC5A-52AD98969B45}" type="presParOf" srcId="{2549B7B7-7CAE-4A2A-B1B1-5027E5F5A39C}" destId="{E45D7F84-F49A-46BF-99A4-F01FA25EA1FA}" srcOrd="10" destOrd="0" presId="urn:microsoft.com/office/officeart/2011/layout/ConvergingText"/>
    <dgm:cxn modelId="{38CA3366-D4BF-48D7-9730-F6D7E22F4F08}" type="presParOf" srcId="{2549B7B7-7CAE-4A2A-B1B1-5027E5F5A39C}" destId="{7E34E7B0-A3BD-4B00-8D95-D666479C2D1B}" srcOrd="11" destOrd="0" presId="urn:microsoft.com/office/officeart/2011/layout/ConvergingText"/>
    <dgm:cxn modelId="{2FE0EBBF-D570-4AB4-871B-8511EA29728C}" type="presParOf" srcId="{2549B7B7-7CAE-4A2A-B1B1-5027E5F5A39C}" destId="{635C6222-1D15-42D1-994C-1C050B8E0E0A}" srcOrd="12" destOrd="0" presId="urn:microsoft.com/office/officeart/2011/layout/ConvergingText"/>
    <dgm:cxn modelId="{75F54E65-C2FE-4D86-A137-495BA73062D5}" type="presParOf" srcId="{2549B7B7-7CAE-4A2A-B1B1-5027E5F5A39C}" destId="{24C421BA-7E82-4B13-8EC8-E101D8D9AB0C}" srcOrd="13" destOrd="0" presId="urn:microsoft.com/office/officeart/2011/layout/ConvergingText"/>
    <dgm:cxn modelId="{42878DFE-DACF-4B6C-B8C3-C17C9E0716D6}" type="presParOf" srcId="{2549B7B7-7CAE-4A2A-B1B1-5027E5F5A39C}" destId="{BDF38AE0-AF8F-4934-AA20-9874DB768AB2}" srcOrd="14" destOrd="0" presId="urn:microsoft.com/office/officeart/2011/layout/ConvergingText"/>
    <dgm:cxn modelId="{5AADE119-AE38-4546-A86B-ECC924410B16}" type="presParOf" srcId="{2549B7B7-7CAE-4A2A-B1B1-5027E5F5A39C}" destId="{90473720-3E96-46EF-AB9E-6626B69D0738}" srcOrd="15" destOrd="0" presId="urn:microsoft.com/office/officeart/2011/layout/ConvergingText"/>
    <dgm:cxn modelId="{E2E7188F-97D2-4F72-8728-0B6202FB4192}" type="presParOf" srcId="{2549B7B7-7CAE-4A2A-B1B1-5027E5F5A39C}" destId="{D5A718B4-6A8A-44E6-AF69-441C64119417}" srcOrd="16" destOrd="0" presId="urn:microsoft.com/office/officeart/2011/layout/ConvergingText"/>
    <dgm:cxn modelId="{09485BCC-01CE-407C-B680-C97D10FDB896}" type="presParOf" srcId="{2549B7B7-7CAE-4A2A-B1B1-5027E5F5A39C}" destId="{FBA33A03-89DD-4817-83F6-04DE2F3670DD}" srcOrd="17" destOrd="0" presId="urn:microsoft.com/office/officeart/2011/layout/ConvergingText"/>
    <dgm:cxn modelId="{91D0D924-93CF-424B-8697-8EA819CC34FB}" type="presParOf" srcId="{2549B7B7-7CAE-4A2A-B1B1-5027E5F5A39C}" destId="{BA57CF86-8FD1-48D9-93BE-175FF193AC1B}" srcOrd="18" destOrd="0" presId="urn:microsoft.com/office/officeart/2011/layout/ConvergingText"/>
    <dgm:cxn modelId="{84227F2C-0F0F-4FDB-A711-CA700A5EEC9C}" type="presParOf" srcId="{2549B7B7-7CAE-4A2A-B1B1-5027E5F5A39C}" destId="{8F795F02-B150-4163-ACB3-AC6AA1B4507F}" srcOrd="19" destOrd="0" presId="urn:microsoft.com/office/officeart/2011/layout/ConvergingText"/>
    <dgm:cxn modelId="{11B46A53-3935-4864-B59D-44C6A6C52511}" type="presParOf" srcId="{2549B7B7-7CAE-4A2A-B1B1-5027E5F5A39C}" destId="{F2526CEC-77FD-4ABA-B6B3-86430EC0FB69}" srcOrd="20" destOrd="0" presId="urn:microsoft.com/office/officeart/2011/layout/ConvergingText"/>
    <dgm:cxn modelId="{B2648057-35B2-47EE-BD99-5F015A1A1F9A}" type="presParOf" srcId="{2549B7B7-7CAE-4A2A-B1B1-5027E5F5A39C}" destId="{4A63F183-3139-443B-8D75-BDEA30FACED0}" srcOrd="21" destOrd="0" presId="urn:microsoft.com/office/officeart/2011/layout/ConvergingText"/>
    <dgm:cxn modelId="{7298EC6B-64B5-4B26-BD10-E2B05B39D73F}" type="presParOf" srcId="{2549B7B7-7CAE-4A2A-B1B1-5027E5F5A39C}" destId="{C4B03C20-A025-42DB-BD7C-821C179932AC}" srcOrd="22" destOrd="0" presId="urn:microsoft.com/office/officeart/2011/layout/ConvergingText"/>
    <dgm:cxn modelId="{E0FC2B8D-1280-45F5-8F10-1BA6D6BB03BF}" type="presParOf" srcId="{2549B7B7-7CAE-4A2A-B1B1-5027E5F5A39C}" destId="{FCA97C01-4C19-46CE-9853-A7423FE8C0E9}" srcOrd="23" destOrd="0" presId="urn:microsoft.com/office/officeart/2011/layout/ConvergingText"/>
    <dgm:cxn modelId="{B979CF39-8A54-4B8B-98F1-A64F5EB6E8B3}" type="presParOf" srcId="{2549B7B7-7CAE-4A2A-B1B1-5027E5F5A39C}" destId="{EED900A3-F9A3-444C-ADB8-F598176A93EB}" srcOrd="24" destOrd="0" presId="urn:microsoft.com/office/officeart/2011/layout/ConvergingText"/>
    <dgm:cxn modelId="{D90D9743-6966-4AD6-9464-5B5F5D4FCC15}" type="presParOf" srcId="{2549B7B7-7CAE-4A2A-B1B1-5027E5F5A39C}" destId="{15F51FE9-D78A-4CBF-AEC0-8047978AC176}" srcOrd="25" destOrd="0" presId="urn:microsoft.com/office/officeart/2011/layout/ConvergingText"/>
    <dgm:cxn modelId="{BBF0C13A-03FD-4B28-BEF6-8FA6E6D7F5BF}" type="presParOf" srcId="{2549B7B7-7CAE-4A2A-B1B1-5027E5F5A39C}" destId="{370D39AD-C985-4A1E-974E-25149CA4D9D1}" srcOrd="26" destOrd="0" presId="urn:microsoft.com/office/officeart/2011/layout/ConvergingText"/>
    <dgm:cxn modelId="{7ABE6D3D-A115-4E55-A1D2-C908848AD516}" type="presParOf" srcId="{2549B7B7-7CAE-4A2A-B1B1-5027E5F5A39C}" destId="{735645E0-92D5-4D8F-A078-66406C4FDA13}" srcOrd="27" destOrd="0" presId="urn:microsoft.com/office/officeart/2011/layout/ConvergingText"/>
    <dgm:cxn modelId="{833C8465-E740-4D6D-8C52-48A8FD32103D}" type="presParOf" srcId="{2549B7B7-7CAE-4A2A-B1B1-5027E5F5A39C}" destId="{C1809CC1-5FA5-46CB-8FFB-3B3686C4B7BD}" srcOrd="28" destOrd="0" presId="urn:microsoft.com/office/officeart/2011/layout/ConvergingText"/>
    <dgm:cxn modelId="{3F3118A3-4794-40C3-A18E-C06B59EBF760}" type="presParOf" srcId="{2549B7B7-7CAE-4A2A-B1B1-5027E5F5A39C}" destId="{44694872-7C2E-41A9-85E4-C2179F0EE6A9}" srcOrd="29" destOrd="0" presId="urn:microsoft.com/office/officeart/2011/layout/ConvergingText"/>
    <dgm:cxn modelId="{04B40A1D-91D2-4123-9FBC-56FF48BDA5F1}" type="presParOf" srcId="{2549B7B7-7CAE-4A2A-B1B1-5027E5F5A39C}" destId="{A91A0475-B3B2-42AD-A436-79CB9E9CA815}" srcOrd="30" destOrd="0" presId="urn:microsoft.com/office/officeart/2011/layout/ConvergingText"/>
    <dgm:cxn modelId="{297C9592-905C-44F3-AAC7-F613F7CE80EC}" type="presParOf" srcId="{2549B7B7-7CAE-4A2A-B1B1-5027E5F5A39C}" destId="{9B3F355B-15BE-4EEB-832F-2EA2DEECC612}" srcOrd="31" destOrd="0" presId="urn:microsoft.com/office/officeart/2011/layout/ConvergingText"/>
    <dgm:cxn modelId="{8953950A-3C34-4961-8F63-59E75D0398C1}" type="presParOf" srcId="{2549B7B7-7CAE-4A2A-B1B1-5027E5F5A39C}" destId="{5695642B-1925-4BEC-B3C3-81BE0AF7DFD2}" srcOrd="32" destOrd="0" presId="urn:microsoft.com/office/officeart/2011/layout/ConvergingText"/>
    <dgm:cxn modelId="{8FF9BBCD-C009-4105-9A2D-50DD9D0081E6}" type="presParOf" srcId="{2549B7B7-7CAE-4A2A-B1B1-5027E5F5A39C}" destId="{67C39322-26D2-4807-B778-F9D5BDED95A0}" srcOrd="33" destOrd="0" presId="urn:microsoft.com/office/officeart/2011/layout/ConvergingText"/>
    <dgm:cxn modelId="{DE59BE52-9D15-4CB4-8C0D-74373AC31F1A}" type="presParOf" srcId="{2549B7B7-7CAE-4A2A-B1B1-5027E5F5A39C}" destId="{16FCB820-DF9C-42B0-9269-895DA9683AEE}" srcOrd="34" destOrd="0" presId="urn:microsoft.com/office/officeart/2011/layout/ConvergingText"/>
    <dgm:cxn modelId="{FF94C109-125A-4309-8A2E-A206F542131C}" type="presParOf" srcId="{2549B7B7-7CAE-4A2A-B1B1-5027E5F5A39C}" destId="{30038443-0A74-40FB-A78D-2D2B5B8E9C5E}" srcOrd="35" destOrd="0" presId="urn:microsoft.com/office/officeart/2011/layout/ConvergingText"/>
    <dgm:cxn modelId="{FA1DD0B5-C1DA-4C08-A671-A6B876EF0382}" type="presParOf" srcId="{2549B7B7-7CAE-4A2A-B1B1-5027E5F5A39C}" destId="{18623957-4B98-4CC6-B8FF-745DAB668B2C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894A07-C9D6-473A-805D-3855E827DE0C}" type="doc">
      <dgm:prSet loTypeId="urn:microsoft.com/office/officeart/2005/8/layout/cycle8" loCatId="cycle" qsTypeId="urn:microsoft.com/office/officeart/2005/8/quickstyle/simple1" qsCatId="simple" csTypeId="urn:microsoft.com/office/officeart/2005/8/colors/accent6_1" csCatId="accent6" phldr="1"/>
      <dgm:spPr/>
    </dgm:pt>
    <dgm:pt modelId="{06CC8A25-D7B9-4FA7-8E0E-C2067D31F0D3}">
      <dgm:prSet phldrT="[Text]"/>
      <dgm:spPr/>
      <dgm:t>
        <a:bodyPr/>
        <a:lstStyle/>
        <a:p>
          <a:r>
            <a:rPr lang="en-GB" dirty="0" smtClean="0"/>
            <a:t>Groups/Community</a:t>
          </a:r>
          <a:endParaRPr lang="en-GB" dirty="0"/>
        </a:p>
      </dgm:t>
    </dgm:pt>
    <dgm:pt modelId="{022079F6-D600-4ED2-B14B-349D4C61D6EC}" type="parTrans" cxnId="{E03878A4-18AD-4826-92EA-617CDBBDFE1D}">
      <dgm:prSet/>
      <dgm:spPr/>
      <dgm:t>
        <a:bodyPr/>
        <a:lstStyle/>
        <a:p>
          <a:endParaRPr lang="en-GB"/>
        </a:p>
      </dgm:t>
    </dgm:pt>
    <dgm:pt modelId="{6299734E-655E-4CFD-9DB9-843127E1BB29}" type="sibTrans" cxnId="{E03878A4-18AD-4826-92EA-617CDBBDFE1D}">
      <dgm:prSet/>
      <dgm:spPr/>
      <dgm:t>
        <a:bodyPr/>
        <a:lstStyle/>
        <a:p>
          <a:endParaRPr lang="en-GB"/>
        </a:p>
      </dgm:t>
    </dgm:pt>
    <dgm:pt modelId="{B98A9607-9754-4E02-AF7E-8C6CCC4BD12E}">
      <dgm:prSet phldrT="[Text]"/>
      <dgm:spPr/>
      <dgm:t>
        <a:bodyPr/>
        <a:lstStyle/>
        <a:p>
          <a:r>
            <a:rPr lang="en-GB" dirty="0" smtClean="0"/>
            <a:t>Relationships with Statutory </a:t>
          </a:r>
          <a:endParaRPr lang="en-GB" dirty="0"/>
        </a:p>
      </dgm:t>
    </dgm:pt>
    <dgm:pt modelId="{12BF091E-EBC8-469B-B115-9C825ED36E29}" type="parTrans" cxnId="{80D3530A-A1B9-47A2-86C4-CA21E00B708D}">
      <dgm:prSet/>
      <dgm:spPr/>
      <dgm:t>
        <a:bodyPr/>
        <a:lstStyle/>
        <a:p>
          <a:endParaRPr lang="en-GB"/>
        </a:p>
      </dgm:t>
    </dgm:pt>
    <dgm:pt modelId="{4FF8ECF0-D487-4A43-BC4C-AE7D82D4CD22}" type="sibTrans" cxnId="{80D3530A-A1B9-47A2-86C4-CA21E00B708D}">
      <dgm:prSet/>
      <dgm:spPr/>
      <dgm:t>
        <a:bodyPr/>
        <a:lstStyle/>
        <a:p>
          <a:endParaRPr lang="en-GB"/>
        </a:p>
      </dgm:t>
    </dgm:pt>
    <dgm:pt modelId="{7EA70278-01E2-4FF1-8203-B4404E99EDE3}">
      <dgm:prSet phldrT="[Text]"/>
      <dgm:spPr/>
      <dgm:t>
        <a:bodyPr/>
        <a:lstStyle/>
        <a:p>
          <a:r>
            <a:rPr lang="en-GB" dirty="0" smtClean="0"/>
            <a:t>Individual</a:t>
          </a:r>
          <a:endParaRPr lang="en-GB" dirty="0"/>
        </a:p>
      </dgm:t>
    </dgm:pt>
    <dgm:pt modelId="{08DBD226-6C88-4ABF-961B-318CF2CE6A83}" type="parTrans" cxnId="{5ABF5BFB-5DCE-403E-9819-C02879B4F9F3}">
      <dgm:prSet/>
      <dgm:spPr/>
      <dgm:t>
        <a:bodyPr/>
        <a:lstStyle/>
        <a:p>
          <a:endParaRPr lang="en-GB"/>
        </a:p>
      </dgm:t>
    </dgm:pt>
    <dgm:pt modelId="{2D1CAC85-270A-464F-B529-EB72F44483FA}" type="sibTrans" cxnId="{5ABF5BFB-5DCE-403E-9819-C02879B4F9F3}">
      <dgm:prSet/>
      <dgm:spPr/>
      <dgm:t>
        <a:bodyPr/>
        <a:lstStyle/>
        <a:p>
          <a:endParaRPr lang="en-GB"/>
        </a:p>
      </dgm:t>
    </dgm:pt>
    <dgm:pt modelId="{22175D2E-CA52-4B9E-AE91-B398AC489480}" type="pres">
      <dgm:prSet presAssocID="{46894A07-C9D6-473A-805D-3855E827DE0C}" presName="compositeShape" presStyleCnt="0">
        <dgm:presLayoutVars>
          <dgm:chMax val="7"/>
          <dgm:dir/>
          <dgm:resizeHandles val="exact"/>
        </dgm:presLayoutVars>
      </dgm:prSet>
      <dgm:spPr/>
    </dgm:pt>
    <dgm:pt modelId="{7B60394C-BBF5-4142-96B8-2CE0A599CE2B}" type="pres">
      <dgm:prSet presAssocID="{46894A07-C9D6-473A-805D-3855E827DE0C}" presName="wedge1" presStyleLbl="node1" presStyleIdx="0" presStyleCnt="3" custScaleX="103582" custScaleY="96875" custLinFactNeighborY="-558"/>
      <dgm:spPr/>
      <dgm:t>
        <a:bodyPr/>
        <a:lstStyle/>
        <a:p>
          <a:endParaRPr lang="en-GB"/>
        </a:p>
      </dgm:t>
    </dgm:pt>
    <dgm:pt modelId="{9C576796-5CE3-4206-AFB3-C8A5E3599B37}" type="pres">
      <dgm:prSet presAssocID="{46894A07-C9D6-473A-805D-3855E827DE0C}" presName="dummy1a" presStyleCnt="0"/>
      <dgm:spPr/>
    </dgm:pt>
    <dgm:pt modelId="{6BF15F53-3461-4D9B-AA3C-57656B91B296}" type="pres">
      <dgm:prSet presAssocID="{46894A07-C9D6-473A-805D-3855E827DE0C}" presName="dummy1b" presStyleCnt="0"/>
      <dgm:spPr/>
    </dgm:pt>
    <dgm:pt modelId="{BE14DEA0-F72E-441B-A9F3-9DA22D95C647}" type="pres">
      <dgm:prSet presAssocID="{46894A07-C9D6-473A-805D-3855E827DE0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4399FC-88B4-46D5-A6D2-3F7960B5AD91}" type="pres">
      <dgm:prSet presAssocID="{46894A07-C9D6-473A-805D-3855E827DE0C}" presName="wedge2" presStyleLbl="node1" presStyleIdx="1" presStyleCnt="3"/>
      <dgm:spPr/>
      <dgm:t>
        <a:bodyPr/>
        <a:lstStyle/>
        <a:p>
          <a:endParaRPr lang="en-GB"/>
        </a:p>
      </dgm:t>
    </dgm:pt>
    <dgm:pt modelId="{3E9B69CC-40DD-49D8-9A79-28128FB33783}" type="pres">
      <dgm:prSet presAssocID="{46894A07-C9D6-473A-805D-3855E827DE0C}" presName="dummy2a" presStyleCnt="0"/>
      <dgm:spPr/>
    </dgm:pt>
    <dgm:pt modelId="{AF18D8B9-F87D-45AC-AFA8-272C98B0418C}" type="pres">
      <dgm:prSet presAssocID="{46894A07-C9D6-473A-805D-3855E827DE0C}" presName="dummy2b" presStyleCnt="0"/>
      <dgm:spPr/>
    </dgm:pt>
    <dgm:pt modelId="{22E5BD91-253E-4365-8936-ED925BD9A4CF}" type="pres">
      <dgm:prSet presAssocID="{46894A07-C9D6-473A-805D-3855E827DE0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09E497-2DD6-47F2-8D98-59CCA7DFFB22}" type="pres">
      <dgm:prSet presAssocID="{46894A07-C9D6-473A-805D-3855E827DE0C}" presName="wedge3" presStyleLbl="node1" presStyleIdx="2" presStyleCnt="3"/>
      <dgm:spPr/>
      <dgm:t>
        <a:bodyPr/>
        <a:lstStyle/>
        <a:p>
          <a:endParaRPr lang="en-GB"/>
        </a:p>
      </dgm:t>
    </dgm:pt>
    <dgm:pt modelId="{AA8CAA0F-AFAB-4D42-B286-67569FF23871}" type="pres">
      <dgm:prSet presAssocID="{46894A07-C9D6-473A-805D-3855E827DE0C}" presName="dummy3a" presStyleCnt="0"/>
      <dgm:spPr/>
    </dgm:pt>
    <dgm:pt modelId="{9B4C7D80-85A1-49E9-A773-304DB00FA082}" type="pres">
      <dgm:prSet presAssocID="{46894A07-C9D6-473A-805D-3855E827DE0C}" presName="dummy3b" presStyleCnt="0"/>
      <dgm:spPr/>
    </dgm:pt>
    <dgm:pt modelId="{D1B3432F-A1DE-4193-AC20-4B2E2C1DF74B}" type="pres">
      <dgm:prSet presAssocID="{46894A07-C9D6-473A-805D-3855E827DE0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5072E4-5EDB-4923-AC57-A347CCC8666F}" type="pres">
      <dgm:prSet presAssocID="{6299734E-655E-4CFD-9DB9-843127E1BB29}" presName="arrowWedge1" presStyleLbl="fgSibTrans2D1" presStyleIdx="0" presStyleCnt="3"/>
      <dgm:spPr/>
    </dgm:pt>
    <dgm:pt modelId="{62B09CEE-771D-4F11-B5CD-601BF3BCB885}" type="pres">
      <dgm:prSet presAssocID="{4FF8ECF0-D487-4A43-BC4C-AE7D82D4CD22}" presName="arrowWedge2" presStyleLbl="fgSibTrans2D1" presStyleIdx="1" presStyleCnt="3"/>
      <dgm:spPr/>
    </dgm:pt>
    <dgm:pt modelId="{CD39AC13-96E7-47CB-97CB-EA49FFFF22E9}" type="pres">
      <dgm:prSet presAssocID="{2D1CAC85-270A-464F-B529-EB72F44483FA}" presName="arrowWedge3" presStyleLbl="fgSibTrans2D1" presStyleIdx="2" presStyleCnt="3"/>
      <dgm:spPr/>
    </dgm:pt>
  </dgm:ptLst>
  <dgm:cxnLst>
    <dgm:cxn modelId="{7C731F24-F38D-4703-B4BC-2F29D0FA22BE}" type="presOf" srcId="{06CC8A25-D7B9-4FA7-8E0E-C2067D31F0D3}" destId="{7B60394C-BBF5-4142-96B8-2CE0A599CE2B}" srcOrd="0" destOrd="0" presId="urn:microsoft.com/office/officeart/2005/8/layout/cycle8"/>
    <dgm:cxn modelId="{259B7C0D-FD26-47B9-823B-B62622B98A50}" type="presOf" srcId="{B98A9607-9754-4E02-AF7E-8C6CCC4BD12E}" destId="{174399FC-88B4-46D5-A6D2-3F7960B5AD91}" srcOrd="0" destOrd="0" presId="urn:microsoft.com/office/officeart/2005/8/layout/cycle8"/>
    <dgm:cxn modelId="{8DACE3FD-FFAB-4D23-BCA3-10BB685BB244}" type="presOf" srcId="{06CC8A25-D7B9-4FA7-8E0E-C2067D31F0D3}" destId="{BE14DEA0-F72E-441B-A9F3-9DA22D95C647}" srcOrd="1" destOrd="0" presId="urn:microsoft.com/office/officeart/2005/8/layout/cycle8"/>
    <dgm:cxn modelId="{80D3530A-A1B9-47A2-86C4-CA21E00B708D}" srcId="{46894A07-C9D6-473A-805D-3855E827DE0C}" destId="{B98A9607-9754-4E02-AF7E-8C6CCC4BD12E}" srcOrd="1" destOrd="0" parTransId="{12BF091E-EBC8-469B-B115-9C825ED36E29}" sibTransId="{4FF8ECF0-D487-4A43-BC4C-AE7D82D4CD22}"/>
    <dgm:cxn modelId="{A62688AF-8E85-4092-82E4-47516852CF15}" type="presOf" srcId="{7EA70278-01E2-4FF1-8203-B4404E99EDE3}" destId="{BF09E497-2DD6-47F2-8D98-59CCA7DFFB22}" srcOrd="0" destOrd="0" presId="urn:microsoft.com/office/officeart/2005/8/layout/cycle8"/>
    <dgm:cxn modelId="{0BE91A03-B20A-45DE-9522-A7059E64FE9B}" type="presOf" srcId="{46894A07-C9D6-473A-805D-3855E827DE0C}" destId="{22175D2E-CA52-4B9E-AE91-B398AC489480}" srcOrd="0" destOrd="0" presId="urn:microsoft.com/office/officeart/2005/8/layout/cycle8"/>
    <dgm:cxn modelId="{5ABF5BFB-5DCE-403E-9819-C02879B4F9F3}" srcId="{46894A07-C9D6-473A-805D-3855E827DE0C}" destId="{7EA70278-01E2-4FF1-8203-B4404E99EDE3}" srcOrd="2" destOrd="0" parTransId="{08DBD226-6C88-4ABF-961B-318CF2CE6A83}" sibTransId="{2D1CAC85-270A-464F-B529-EB72F44483FA}"/>
    <dgm:cxn modelId="{2A6A014B-D684-43BC-9A5D-511EFEE1456D}" type="presOf" srcId="{7EA70278-01E2-4FF1-8203-B4404E99EDE3}" destId="{D1B3432F-A1DE-4193-AC20-4B2E2C1DF74B}" srcOrd="1" destOrd="0" presId="urn:microsoft.com/office/officeart/2005/8/layout/cycle8"/>
    <dgm:cxn modelId="{E03878A4-18AD-4826-92EA-617CDBBDFE1D}" srcId="{46894A07-C9D6-473A-805D-3855E827DE0C}" destId="{06CC8A25-D7B9-4FA7-8E0E-C2067D31F0D3}" srcOrd="0" destOrd="0" parTransId="{022079F6-D600-4ED2-B14B-349D4C61D6EC}" sibTransId="{6299734E-655E-4CFD-9DB9-843127E1BB29}"/>
    <dgm:cxn modelId="{2048532B-DCDD-43D0-B8BF-80F5583402A4}" type="presOf" srcId="{B98A9607-9754-4E02-AF7E-8C6CCC4BD12E}" destId="{22E5BD91-253E-4365-8936-ED925BD9A4CF}" srcOrd="1" destOrd="0" presId="urn:microsoft.com/office/officeart/2005/8/layout/cycle8"/>
    <dgm:cxn modelId="{5D368D11-FA60-4CE6-925C-1A750C9CC01C}" type="presParOf" srcId="{22175D2E-CA52-4B9E-AE91-B398AC489480}" destId="{7B60394C-BBF5-4142-96B8-2CE0A599CE2B}" srcOrd="0" destOrd="0" presId="urn:microsoft.com/office/officeart/2005/8/layout/cycle8"/>
    <dgm:cxn modelId="{A02DDDBA-772C-4EDC-9A4B-6E42FC72F59B}" type="presParOf" srcId="{22175D2E-CA52-4B9E-AE91-B398AC489480}" destId="{9C576796-5CE3-4206-AFB3-C8A5E3599B37}" srcOrd="1" destOrd="0" presId="urn:microsoft.com/office/officeart/2005/8/layout/cycle8"/>
    <dgm:cxn modelId="{AD9131B4-D51C-4DAD-9F13-4ED0DE4C49F8}" type="presParOf" srcId="{22175D2E-CA52-4B9E-AE91-B398AC489480}" destId="{6BF15F53-3461-4D9B-AA3C-57656B91B296}" srcOrd="2" destOrd="0" presId="urn:microsoft.com/office/officeart/2005/8/layout/cycle8"/>
    <dgm:cxn modelId="{7377F5F2-8A28-472A-A899-9A2483629BAA}" type="presParOf" srcId="{22175D2E-CA52-4B9E-AE91-B398AC489480}" destId="{BE14DEA0-F72E-441B-A9F3-9DA22D95C647}" srcOrd="3" destOrd="0" presId="urn:microsoft.com/office/officeart/2005/8/layout/cycle8"/>
    <dgm:cxn modelId="{493EBD80-24D3-4D8F-ADEB-818E35B1E3B9}" type="presParOf" srcId="{22175D2E-CA52-4B9E-AE91-B398AC489480}" destId="{174399FC-88B4-46D5-A6D2-3F7960B5AD91}" srcOrd="4" destOrd="0" presId="urn:microsoft.com/office/officeart/2005/8/layout/cycle8"/>
    <dgm:cxn modelId="{745C6F11-49B7-48F4-A749-50DEC4273A3F}" type="presParOf" srcId="{22175D2E-CA52-4B9E-AE91-B398AC489480}" destId="{3E9B69CC-40DD-49D8-9A79-28128FB33783}" srcOrd="5" destOrd="0" presId="urn:microsoft.com/office/officeart/2005/8/layout/cycle8"/>
    <dgm:cxn modelId="{FF81C830-42B9-45F6-BDD9-136B5E408129}" type="presParOf" srcId="{22175D2E-CA52-4B9E-AE91-B398AC489480}" destId="{AF18D8B9-F87D-45AC-AFA8-272C98B0418C}" srcOrd="6" destOrd="0" presId="urn:microsoft.com/office/officeart/2005/8/layout/cycle8"/>
    <dgm:cxn modelId="{31E67AE9-66A1-4946-94D1-A6DA87554EBE}" type="presParOf" srcId="{22175D2E-CA52-4B9E-AE91-B398AC489480}" destId="{22E5BD91-253E-4365-8936-ED925BD9A4CF}" srcOrd="7" destOrd="0" presId="urn:microsoft.com/office/officeart/2005/8/layout/cycle8"/>
    <dgm:cxn modelId="{E0C67E9D-291A-4BBB-80C1-E4324F068926}" type="presParOf" srcId="{22175D2E-CA52-4B9E-AE91-B398AC489480}" destId="{BF09E497-2DD6-47F2-8D98-59CCA7DFFB22}" srcOrd="8" destOrd="0" presId="urn:microsoft.com/office/officeart/2005/8/layout/cycle8"/>
    <dgm:cxn modelId="{0AA42931-B4A5-48EF-83FE-4A6305400B6B}" type="presParOf" srcId="{22175D2E-CA52-4B9E-AE91-B398AC489480}" destId="{AA8CAA0F-AFAB-4D42-B286-67569FF23871}" srcOrd="9" destOrd="0" presId="urn:microsoft.com/office/officeart/2005/8/layout/cycle8"/>
    <dgm:cxn modelId="{B3526F2C-E1DB-4BA2-84FF-D365400FEBF6}" type="presParOf" srcId="{22175D2E-CA52-4B9E-AE91-B398AC489480}" destId="{9B4C7D80-85A1-49E9-A773-304DB00FA082}" srcOrd="10" destOrd="0" presId="urn:microsoft.com/office/officeart/2005/8/layout/cycle8"/>
    <dgm:cxn modelId="{322AFC45-D494-4B8E-B838-56BB858D561D}" type="presParOf" srcId="{22175D2E-CA52-4B9E-AE91-B398AC489480}" destId="{D1B3432F-A1DE-4193-AC20-4B2E2C1DF74B}" srcOrd="11" destOrd="0" presId="urn:microsoft.com/office/officeart/2005/8/layout/cycle8"/>
    <dgm:cxn modelId="{58F7BB6A-64DD-46D1-98E4-69D01BCD7D10}" type="presParOf" srcId="{22175D2E-CA52-4B9E-AE91-B398AC489480}" destId="{3F5072E4-5EDB-4923-AC57-A347CCC8666F}" srcOrd="12" destOrd="0" presId="urn:microsoft.com/office/officeart/2005/8/layout/cycle8"/>
    <dgm:cxn modelId="{01237576-982A-42AD-9E1E-5ED74C8537F6}" type="presParOf" srcId="{22175D2E-CA52-4B9E-AE91-B398AC489480}" destId="{62B09CEE-771D-4F11-B5CD-601BF3BCB885}" srcOrd="13" destOrd="0" presId="urn:microsoft.com/office/officeart/2005/8/layout/cycle8"/>
    <dgm:cxn modelId="{AE265567-E6E2-407F-8FB9-79C86BA07024}" type="presParOf" srcId="{22175D2E-CA52-4B9E-AE91-B398AC489480}" destId="{CD39AC13-96E7-47CB-97CB-EA49FFFF22E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D8439-2EDC-4F3C-9332-E180D5F0D0C5}" type="datetimeFigureOut">
              <a:rPr lang="en-GB" smtClean="0"/>
              <a:t>01/03/2017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E1FDE-FA3B-433B-9106-76620A43A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049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AC2F6-6BF3-40D2-B41F-CC1D2613684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87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Alison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84E1E-DC38-4F03-9D14-4A99FADC5A2E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5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 a two year process for the Council to date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Research and working alongside CDHN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Liaised with Community Representative to get buy in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Community Health Champion Training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Meeting with Community Health Champions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Second round of training organised – promoted by first cohort.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Community health champion training – evenings (to not exclude)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Asset Map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Meetings to plan for the community spirit day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Community Spirit day - concept generated in group and planned and delivered by the health champions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Local history booklet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Logo developed</a:t>
            </a:r>
          </a:p>
          <a:p>
            <a:pPr marL="171429" indent="-171429">
              <a:buFont typeface="Wingdings" panose="05000000000000000000" pitchFamily="2" charset="2"/>
              <a:buChar char="Ø"/>
            </a:pPr>
            <a:r>
              <a:rPr lang="en-GB" dirty="0"/>
              <a:t>Time Bank established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84E1E-DC38-4F03-9D14-4A99FADC5A2E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4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2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8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6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rgbClr val="FFFFFF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egav5xjb-l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imeo.com/20450250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1" y="2717800"/>
            <a:ext cx="7772400" cy="458788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>
                <a:solidFill>
                  <a:prstClr val="white"/>
                </a:solidFill>
              </a:rPr>
              <a:t/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/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/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/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Principal Environmental Health</a:t>
            </a:r>
            <a:r>
              <a:rPr lang="en-US" dirty="0">
                <a:solidFill>
                  <a:prstClr val="white"/>
                </a:solidFill>
              </a:rPr>
              <a:t/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Officer – Health and Well Being</a:t>
            </a:r>
            <a:r>
              <a:rPr lang="en-US" dirty="0">
                <a:solidFill>
                  <a:prstClr val="white"/>
                </a:solidFill>
              </a:rPr>
              <a:t/>
            </a:r>
            <a:br>
              <a:rPr lang="en-US" dirty="0">
                <a:solidFill>
                  <a:prstClr val="white"/>
                </a:solidFill>
              </a:rPr>
            </a:b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52400"/>
            <a:ext cx="7772400" cy="3448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Alison Briggs</a:t>
            </a:r>
          </a:p>
        </p:txBody>
      </p:sp>
    </p:spTree>
    <p:extLst>
      <p:ext uri="{BB962C8B-B14F-4D97-AF65-F5344CB8AC3E}">
        <p14:creationId xmlns:p14="http://schemas.microsoft.com/office/powerpoint/2010/main" val="41578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en-GB" dirty="0" smtClean="0"/>
              <a:t>Challenges…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GB" dirty="0" smtClean="0"/>
              <a:t>How do we measure / What do we need to measure?</a:t>
            </a:r>
          </a:p>
          <a:p>
            <a:endParaRPr lang="en-GB" dirty="0" smtClean="0"/>
          </a:p>
          <a:p>
            <a:r>
              <a:rPr lang="en-GB" dirty="0" smtClean="0"/>
              <a:t>Resources?</a:t>
            </a:r>
          </a:p>
          <a:p>
            <a:endParaRPr lang="en-GB" dirty="0" smtClean="0"/>
          </a:p>
          <a:p>
            <a:r>
              <a:rPr lang="en-GB" dirty="0" smtClean="0"/>
              <a:t>Other Statutory/community/voluntary bodies to be involved?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Blobs and the Squares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524000"/>
            <a:ext cx="10718800" cy="460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www.youtube.com/watch?v=egav5xjb-lg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Image result for blobs and square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84400"/>
            <a:ext cx="10172700" cy="394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0500"/>
            <a:ext cx="10972800" cy="46656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Find ways to give people the opportunity to bring </a:t>
            </a:r>
            <a:r>
              <a:rPr lang="en-GB" sz="4000" b="1" dirty="0" smtClean="0"/>
              <a:t>their</a:t>
            </a:r>
            <a:r>
              <a:rPr lang="en-GB" sz="4000" dirty="0" smtClean="0"/>
              <a:t> experiences and knowledge, </a:t>
            </a:r>
          </a:p>
          <a:p>
            <a:pPr marL="0" indent="0" algn="ctr">
              <a:buNone/>
            </a:pPr>
            <a:r>
              <a:rPr lang="en-GB" sz="4000" dirty="0" smtClean="0"/>
              <a:t>and,</a:t>
            </a:r>
          </a:p>
          <a:p>
            <a:pPr marL="0" indent="0" algn="ctr">
              <a:buNone/>
            </a:pPr>
            <a:r>
              <a:rPr lang="en-GB" sz="4000" b="1" dirty="0"/>
              <a:t>t</a:t>
            </a:r>
            <a:r>
              <a:rPr lang="en-GB" sz="4000" b="1" dirty="0" smtClean="0"/>
              <a:t>ogether </a:t>
            </a:r>
            <a:r>
              <a:rPr lang="en-GB" sz="4000" dirty="0" smtClean="0"/>
              <a:t>find ways to develop a </a:t>
            </a:r>
            <a:r>
              <a:rPr lang="en-GB" sz="4000" b="1" dirty="0" smtClean="0"/>
              <a:t>shared agenda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3079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199"/>
            <a:ext cx="10972800" cy="4144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Get to the place where you can </a:t>
            </a:r>
            <a:r>
              <a:rPr lang="en-GB" sz="4000" b="1" dirty="0" smtClean="0"/>
              <a:t>see</a:t>
            </a:r>
            <a:r>
              <a:rPr lang="en-GB" sz="4000" dirty="0" smtClean="0"/>
              <a:t> the community </a:t>
            </a:r>
            <a:r>
              <a:rPr lang="en-GB" sz="4000" b="1" dirty="0" smtClean="0"/>
              <a:t>through the eyes</a:t>
            </a:r>
            <a:r>
              <a:rPr lang="en-GB" sz="4000" dirty="0" smtClean="0"/>
              <a:t> of the community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410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4000"/>
            <a:ext cx="10972800" cy="5872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/>
              <a:t>Be Prepared for a </a:t>
            </a:r>
            <a:r>
              <a:rPr lang="en-GB" sz="4000" b="1" dirty="0" smtClean="0"/>
              <a:t>challenge</a:t>
            </a:r>
            <a:r>
              <a:rPr lang="en-GB" sz="4000" dirty="0" smtClean="0"/>
              <a:t> –</a:t>
            </a:r>
          </a:p>
          <a:p>
            <a:pPr marL="0" indent="0">
              <a:buNone/>
            </a:pPr>
            <a:endParaRPr lang="en-GB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Self Reflection is key.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Feels messy, uneasy and unsettling – stay with 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Learn to hold your nerve.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Put in the 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9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71749" y="832703"/>
            <a:ext cx="71437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GB" sz="2800" dirty="0">
                <a:solidFill>
                  <a:prstClr val="white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Duneane Community Champions are a proactive, enthusiastic collective committed to promoting health and well-being and creating a strong and connected community</a:t>
            </a:r>
            <a:endParaRPr lang="en-GB" sz="2800" dirty="0">
              <a:solidFill>
                <a:prstClr val="white"/>
              </a:solidFill>
            </a:endParaRPr>
          </a:p>
        </p:txBody>
      </p:sp>
      <p:pic>
        <p:nvPicPr>
          <p:cNvPr id="9" name="Picture 8" descr="C:\Users\alison.briggs\AppData\Local\Microsoft\Windows\Temporary Internet Files\Content.Word\duneane_edi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825" y="3818403"/>
            <a:ext cx="2093595" cy="2190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67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595912"/>
              </p:ext>
            </p:extLst>
          </p:nvPr>
        </p:nvGraphicFramePr>
        <p:xfrm>
          <a:off x="266700" y="558799"/>
          <a:ext cx="11391900" cy="574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21700" y="4778970"/>
            <a:ext cx="347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+mj-lt"/>
              </a:rPr>
              <a:t>Action Plan looking at 5 ways to well being, training, community spirit day 2017…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5" descr="C:\Users\alison.briggs\AppData\Local\Microsoft\Windows\Temporary Internet Files\Content.Word\duneane_edit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405" y="0"/>
            <a:ext cx="2093595" cy="2190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7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274638"/>
            <a:ext cx="92837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Duneane Community Champions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</a:t>
            </a:r>
          </a:p>
          <a:p>
            <a:pPr marL="0" indent="0" algn="ctr">
              <a:buNone/>
            </a:pPr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</a:t>
            </a:r>
            <a:r>
              <a:rPr lang="en-GB" u="sng" dirty="0" smtClean="0">
                <a:hlinkClick r:id="rId2"/>
              </a:rPr>
              <a:t>vimeo.com/204502501</a:t>
            </a:r>
            <a:r>
              <a:rPr lang="en-GB" u="sng" dirty="0" smtClean="0"/>
              <a:t> </a:t>
            </a:r>
            <a:endParaRPr lang="en-GB" dirty="0"/>
          </a:p>
        </p:txBody>
      </p:sp>
      <p:pic>
        <p:nvPicPr>
          <p:cNvPr id="4" name="Picture 3" descr="C:\Users\alison.briggs\AppData\Local\Microsoft\Windows\Temporary Internet Files\Content.Word\duneane_edi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3595" cy="2190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6635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8166"/>
            <a:ext cx="10972800" cy="7032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Outcomes </a:t>
            </a:r>
            <a:r>
              <a:rPr lang="en-GB" b="1" dirty="0"/>
              <a:t>– </a:t>
            </a:r>
            <a:r>
              <a:rPr lang="en-GB" b="1" dirty="0" smtClean="0"/>
              <a:t>Phase One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9337546"/>
              </p:ext>
            </p:extLst>
          </p:nvPr>
        </p:nvGraphicFramePr>
        <p:xfrm>
          <a:off x="2032000" y="1079500"/>
          <a:ext cx="8623300" cy="54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660964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F5E4DBB8BAE49BE2BD33B5EA03B07" ma:contentTypeVersion="4" ma:contentTypeDescription="Create a new document." ma:contentTypeScope="" ma:versionID="5bff064902183122efb5d86b38bb85e0">
  <xsd:schema xmlns:xsd="http://www.w3.org/2001/XMLSchema" xmlns:xs="http://www.w3.org/2001/XMLSchema" xmlns:p="http://schemas.microsoft.com/office/2006/metadata/properties" xmlns:ns2="882961be-b4e2-4be2-8866-7e7dd015d99c" targetNamespace="http://schemas.microsoft.com/office/2006/metadata/properties" ma:root="true" ma:fieldsID="7be759caac39e39c3b8619e5d5439bcd" ns2:_="">
    <xsd:import namespace="882961be-b4e2-4be2-8866-7e7dd015d99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961be-b4e2-4be2-8866-7e7dd015d9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124A1B-90DA-4B3D-BE58-10585787A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2961be-b4e2-4be2-8866-7e7dd015d9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6B2338-EA03-431B-8306-245832AA63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A6DA2A-4BB7-4ECF-A516-0744A9EE7359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82961be-b4e2-4be2-8866-7e7dd015d9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303</Words>
  <Application>Microsoft Office PowerPoint</Application>
  <PresentationFormat>Custom</PresentationFormat>
  <Paragraphs>50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2_Office Theme</vt:lpstr>
      <vt:lpstr>    Principal Environmental Health Officer – Health and Well Being </vt:lpstr>
      <vt:lpstr>Blobs and the Squares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Duneane Community Champions</vt:lpstr>
      <vt:lpstr>Outcomes – Phase One</vt:lpstr>
      <vt:lpstr>Challenges…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Environmental Health Officer – Health and Well Being</dc:title>
  <dc:creator>Alison Briggs</dc:creator>
  <cp:lastModifiedBy>Jenny Hanna</cp:lastModifiedBy>
  <cp:revision>17</cp:revision>
  <dcterms:created xsi:type="dcterms:W3CDTF">2017-02-13T14:14:45Z</dcterms:created>
  <dcterms:modified xsi:type="dcterms:W3CDTF">2017-03-01T14:49:45Z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0x010100FFDF5E4DBB8BAE49BE2BD33B5EA03B07</vt:lpwstr>
  </property>
</Properties>
</file>